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68" r:id="rId2"/>
    <p:sldId id="369" r:id="rId3"/>
    <p:sldId id="370" r:id="rId4"/>
    <p:sldId id="37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 autoAdjust="0"/>
    <p:restoredTop sz="90936" autoAdjust="0"/>
  </p:normalViewPr>
  <p:slideViewPr>
    <p:cSldViewPr snapToGrid="0">
      <p:cViewPr varScale="1">
        <p:scale>
          <a:sx n="82" d="100"/>
          <a:sy n="82" d="100"/>
        </p:scale>
        <p:origin x="176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3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ws.amazon.com/aws-ml-research-awards/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mazon.jobs/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WS_MLB_StatCast_1500x250_compressed.579ac83c364fc11bcd6a529de763ea5ba79a8cf6.mp4">
            <a:hlinkClick r:id="" action="ppaction://media"/>
            <a:extLst>
              <a:ext uri="{FF2B5EF4-FFF2-40B4-BE49-F238E27FC236}">
                <a16:creationId xmlns:a16="http://schemas.microsoft.com/office/drawing/2014/main" id="{208B5375-F46F-4D45-BCAC-008F6ABFF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281" y="304800"/>
            <a:ext cx="8600303" cy="1433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44DD2-1363-6748-AB1E-D207806F4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" y="1898613"/>
            <a:ext cx="8600303" cy="4506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BC11B-0994-814E-B64F-5FB5B18B1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851" y="1564981"/>
            <a:ext cx="3183581" cy="2166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EB5FAB-FE14-B440-8F45-278CF3D8877B}"/>
              </a:ext>
            </a:extLst>
          </p:cNvPr>
          <p:cNvSpPr txBox="1"/>
          <p:nvPr/>
        </p:nvSpPr>
        <p:spPr>
          <a:xfrm>
            <a:off x="8884850" y="3892245"/>
            <a:ext cx="3183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collaboration and education program that connects Amazon machine learning experts with AWS customers and partners </a:t>
            </a:r>
          </a:p>
          <a:p>
            <a:endParaRPr lang="en-US" sz="16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2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41175-8973-9A40-AD65-582573639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10" y="270152"/>
            <a:ext cx="9267568" cy="5574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D56C61-02B8-494F-BFE8-BF4CDA445C8C}"/>
              </a:ext>
            </a:extLst>
          </p:cNvPr>
          <p:cNvSpPr txBox="1"/>
          <p:nvPr/>
        </p:nvSpPr>
        <p:spPr>
          <a:xfrm>
            <a:off x="1458096" y="5931243"/>
            <a:ext cx="964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supports the </a:t>
            </a:r>
            <a:r>
              <a:rPr lang="en-US" sz="1200" b="1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Deepfake</a:t>
            </a:r>
            <a:r>
              <a:rPr lang="en-US" sz="1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Detection Challenge with competition data and AWS credits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aws.amazon.com</a:t>
            </a:r>
            <a:r>
              <a:rPr lang="en-US" sz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/blogs/machine-learning/aws-supports-the-deepfake-detection-challenge-with-competition-data-and-aws-credits/</a:t>
            </a:r>
          </a:p>
        </p:txBody>
      </p:sp>
    </p:spTree>
    <p:extLst>
      <p:ext uri="{BB962C8B-B14F-4D97-AF65-F5344CB8AC3E}">
        <p14:creationId xmlns:p14="http://schemas.microsoft.com/office/powerpoint/2010/main" val="198595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728782B-0F4E-EC44-BB87-EA76730D4F78}"/>
              </a:ext>
            </a:extLst>
          </p:cNvPr>
          <p:cNvGrpSpPr/>
          <p:nvPr/>
        </p:nvGrpSpPr>
        <p:grpSpPr>
          <a:xfrm>
            <a:off x="0" y="0"/>
            <a:ext cx="12192000" cy="3195961"/>
            <a:chOff x="0" y="1831019"/>
            <a:chExt cx="12192000" cy="31959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E982CE-1739-F54B-849E-43CEC414B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31019"/>
              <a:ext cx="12192000" cy="319596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F7D2E5-A3D9-F549-BE0E-41B257953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" t="84826" r="66181" b="9725"/>
            <a:stretch/>
          </p:blipFill>
          <p:spPr>
            <a:xfrm>
              <a:off x="444842" y="4806778"/>
              <a:ext cx="4028303" cy="2202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D73A7A1-2887-CF4E-8CF6-67BB4B4E8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5961"/>
            <a:ext cx="12192000" cy="26364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68492-E95E-D049-80B2-7F68876B2D9E}"/>
              </a:ext>
            </a:extLst>
          </p:cNvPr>
          <p:cNvSpPr txBox="1"/>
          <p:nvPr/>
        </p:nvSpPr>
        <p:spPr>
          <a:xfrm>
            <a:off x="0" y="5867916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aws.amazon.com</a:t>
            </a:r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-ml-research-awards/</a:t>
            </a:r>
            <a:endParaRPr lang="en-US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4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0237F-CDE0-D34C-97BF-588254DEB604}"/>
              </a:ext>
            </a:extLst>
          </p:cNvPr>
          <p:cNvSpPr txBox="1"/>
          <p:nvPr/>
        </p:nvSpPr>
        <p:spPr>
          <a:xfrm>
            <a:off x="2143198" y="296562"/>
            <a:ext cx="73565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We are Hiring!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  <a:hlinkClick r:id="rId2"/>
              </a:rPr>
              <a:t>https://</a:t>
            </a:r>
            <a:r>
              <a:rPr lang="en-US" sz="4000" b="1" dirty="0" err="1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  <a:hlinkClick r:id="rId2"/>
              </a:rPr>
              <a:t>amazon.jobs</a:t>
            </a:r>
            <a:endParaRPr lang="en-US" sz="4000" b="1" dirty="0">
              <a:solidFill>
                <a:schemeClr val="bg1"/>
              </a:solidFill>
              <a:latin typeface="Amazon Ember Heavy" panose="020B0603020204020204" pitchFamily="34" charset="0"/>
              <a:ea typeface="Amazon Ember Heavy" panose="020B0603020204020204" pitchFamily="34" charset="0"/>
              <a:cs typeface="Amazon Ember Heavy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8C1E5-AE95-E049-A312-F5B334AA4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5" y="2332924"/>
            <a:ext cx="1032891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F2E418-22A3-AE4E-A24E-2E2EE45BDCEC}"/>
              </a:ext>
            </a:extLst>
          </p:cNvPr>
          <p:cNvSpPr/>
          <p:nvPr/>
        </p:nvSpPr>
        <p:spPr>
          <a:xfrm>
            <a:off x="5659395" y="3258415"/>
            <a:ext cx="864973" cy="2842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782EE-E23D-6B46-9E49-E900CD594554}"/>
              </a:ext>
            </a:extLst>
          </p:cNvPr>
          <p:cNvSpPr/>
          <p:nvPr/>
        </p:nvSpPr>
        <p:spPr>
          <a:xfrm>
            <a:off x="2650141" y="2406746"/>
            <a:ext cx="1146944" cy="3984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24064</TotalTime>
  <Words>62</Words>
  <Application>Microsoft Macintosh PowerPoint</Application>
  <PresentationFormat>Widescreen</PresentationFormat>
  <Paragraphs>7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Amazon Ember</vt:lpstr>
      <vt:lpstr>Amazon Ember Heavy</vt:lpstr>
      <vt:lpstr>Amazon Ember Light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Kim Muhyun</cp:lastModifiedBy>
  <cp:revision>235</cp:revision>
  <dcterms:created xsi:type="dcterms:W3CDTF">2018-05-23T17:43:54Z</dcterms:created>
  <dcterms:modified xsi:type="dcterms:W3CDTF">2019-10-26T13:52:53Z</dcterms:modified>
</cp:coreProperties>
</file>